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61" r:id="rId2"/>
    <p:sldId id="258" r:id="rId3"/>
    <p:sldId id="257" r:id="rId4"/>
    <p:sldId id="262" r:id="rId5"/>
    <p:sldId id="259" r:id="rId6"/>
    <p:sldId id="260" r:id="rId7"/>
    <p:sldId id="256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9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ableStyles" Target="tableStyle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0" Type="http://schemas.openxmlformats.org/officeDocument/2006/relationships/printerSettings" Target="printerSettings/printerSettings1.bin"/><Relationship Id="rId5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C4DEF-CA86-8544-A86E-42C188331025}" type="datetimeFigureOut">
              <a:rPr lang="en-US" smtClean="0"/>
              <a:t>9/22/09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A31E-0EA5-8D4D-BEDC-B3212D7653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C4DEF-CA86-8544-A86E-42C188331025}" type="datetimeFigureOut">
              <a:rPr lang="en-US" smtClean="0"/>
              <a:t>9/22/09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A31E-0EA5-8D4D-BEDC-B3212D7653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C4DEF-CA86-8544-A86E-42C188331025}" type="datetimeFigureOut">
              <a:rPr lang="en-US" smtClean="0"/>
              <a:t>9/22/09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A31E-0EA5-8D4D-BEDC-B3212D7653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C4DEF-CA86-8544-A86E-42C188331025}" type="datetimeFigureOut">
              <a:rPr lang="en-US" smtClean="0"/>
              <a:t>9/22/09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A31E-0EA5-8D4D-BEDC-B3212D7653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C4DEF-CA86-8544-A86E-42C188331025}" type="datetimeFigureOut">
              <a:rPr lang="en-US" smtClean="0"/>
              <a:t>9/22/09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A31E-0EA5-8D4D-BEDC-B3212D7653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C4DEF-CA86-8544-A86E-42C188331025}" type="datetimeFigureOut">
              <a:rPr lang="en-US" smtClean="0"/>
              <a:t>9/22/09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A31E-0EA5-8D4D-BEDC-B3212D7653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C4DEF-CA86-8544-A86E-42C188331025}" type="datetimeFigureOut">
              <a:rPr lang="en-US" smtClean="0"/>
              <a:t>9/22/09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A31E-0EA5-8D4D-BEDC-B3212D7653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C4DEF-CA86-8544-A86E-42C188331025}" type="datetimeFigureOut">
              <a:rPr lang="en-US" smtClean="0"/>
              <a:t>9/22/09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A31E-0EA5-8D4D-BEDC-B3212D7653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C4DEF-CA86-8544-A86E-42C188331025}" type="datetimeFigureOut">
              <a:rPr lang="en-US" smtClean="0"/>
              <a:t>9/22/09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A31E-0EA5-8D4D-BEDC-B3212D7653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C4DEF-CA86-8544-A86E-42C188331025}" type="datetimeFigureOut">
              <a:rPr lang="en-US" smtClean="0"/>
              <a:t>9/22/09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A31E-0EA5-8D4D-BEDC-B3212D7653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C4DEF-CA86-8544-A86E-42C188331025}" type="datetimeFigureOut">
              <a:rPr lang="en-US" smtClean="0"/>
              <a:t>9/22/09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6A31E-0EA5-8D4D-BEDC-B3212D7653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C4DEF-CA86-8544-A86E-42C188331025}" type="datetimeFigureOut">
              <a:rPr lang="en-US" smtClean="0"/>
              <a:t>9/22/09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A31E-0EA5-8D4D-BEDC-B3212D7653C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lairMdITC TT-Medium"/>
                <a:cs typeface="BlairMdITC TT-Medium"/>
              </a:rPr>
              <a:t>Fight or Flight</a:t>
            </a:r>
            <a:endParaRPr lang="en-US" dirty="0">
              <a:latin typeface="BlairMdITC TT-Medium"/>
              <a:cs typeface="BlairMdITC TT-Medium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650" y="1392380"/>
            <a:ext cx="6108700" cy="4445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lairMdITC TT-Medium"/>
                <a:cs typeface="BlairMdITC TT-Medium"/>
              </a:rPr>
              <a:t>Fight or Flight</a:t>
            </a:r>
            <a:endParaRPr lang="en-US" dirty="0">
              <a:latin typeface="BlairMdITC TT-Medium"/>
              <a:cs typeface="BlairMdITC TT-Medium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942" y="1428214"/>
            <a:ext cx="4951346" cy="473128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lairMdITC TT-Medium"/>
                <a:cs typeface="BlairMdITC TT-Medium"/>
              </a:rPr>
              <a:t>Fight or Flight</a:t>
            </a:r>
            <a:endParaRPr lang="en-US" dirty="0">
              <a:latin typeface="BlairMdITC TT-Medium"/>
              <a:cs typeface="BlairMdITC TT-Medium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681163"/>
            <a:ext cx="4762500" cy="4445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lairMdITC TT-Medium"/>
                <a:cs typeface="BlairMdITC TT-Medium"/>
              </a:rPr>
              <a:t>Fight or Flight</a:t>
            </a:r>
            <a:endParaRPr lang="en-US" dirty="0">
              <a:latin typeface="BlairMdITC TT-Medium"/>
              <a:cs typeface="BlairMdITC TT-Medium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350" y="1568930"/>
            <a:ext cx="5575300" cy="3937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lairMdITC TT-Medium"/>
                <a:cs typeface="BlairMdITC TT-Medium"/>
              </a:rPr>
              <a:t>Fight or Flight</a:t>
            </a:r>
            <a:endParaRPr lang="en-US" dirty="0">
              <a:latin typeface="BlairMdITC TT-Medium"/>
              <a:cs typeface="BlairMdITC TT-Medium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345" y="1670050"/>
            <a:ext cx="6240259" cy="42159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lairMdITC TT-Medium"/>
                <a:cs typeface="BlairMdITC TT-Medium"/>
              </a:rPr>
              <a:t>Fight or Flight</a:t>
            </a:r>
            <a:endParaRPr lang="en-US" dirty="0">
              <a:latin typeface="BlairMdITC TT-Medium"/>
              <a:cs typeface="BlairMdITC TT-Medium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0146" y="1212850"/>
            <a:ext cx="4629542" cy="53857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lairMdITC TT-Medium"/>
                <a:cs typeface="BlairMdITC TT-Medium"/>
              </a:rPr>
              <a:t>Fight or Flight</a:t>
            </a:r>
            <a:endParaRPr lang="en-US" dirty="0">
              <a:latin typeface="BlairMdITC TT-Medium"/>
              <a:cs typeface="BlairMdITC TT-Medium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012" y="1600200"/>
            <a:ext cx="5010096" cy="493559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lairMdITC TT-Medium"/>
                <a:cs typeface="BlairMdITC TT-Medium"/>
              </a:rPr>
              <a:t>Fight or Flight</a:t>
            </a:r>
            <a:endParaRPr lang="en-US" dirty="0">
              <a:latin typeface="BlairMdITC TT-Medium"/>
              <a:cs typeface="BlairMdITC TT-Medium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9150" y="1307230"/>
            <a:ext cx="4965700" cy="5080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32</Words>
  <Application>Microsoft Macintosh PowerPoint</Application>
  <PresentationFormat>On-screen Show (4:3)</PresentationFormat>
  <Paragraphs>16</Paragraphs>
  <Slides>8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Fight or Flight</vt:lpstr>
      <vt:lpstr>Fight or Flight</vt:lpstr>
      <vt:lpstr>Fight or Flight</vt:lpstr>
      <vt:lpstr>Fight or Flight</vt:lpstr>
      <vt:lpstr>Fight or Flight</vt:lpstr>
      <vt:lpstr>Fight or Flight</vt:lpstr>
      <vt:lpstr>Fight or Flight</vt:lpstr>
      <vt:lpstr>Fight or Flight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Fight or Flight</dc:title>
  <dc:creator>J Hartwig</dc:creator>
  <cp:lastModifiedBy>J Hartwig</cp:lastModifiedBy>
  <cp:revision>2</cp:revision>
  <dcterms:created xsi:type="dcterms:W3CDTF">2009-09-22T13:15:08Z</dcterms:created>
  <dcterms:modified xsi:type="dcterms:W3CDTF">2009-09-22T13:45:31Z</dcterms:modified>
</cp:coreProperties>
</file>